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28"/>
  </p:handoutMasterIdLst>
  <p:sldIdLst>
    <p:sldId id="311" r:id="rId3"/>
    <p:sldId id="268" r:id="rId4"/>
    <p:sldId id="271" r:id="rId5"/>
    <p:sldId id="355" r:id="rId6"/>
    <p:sldId id="259" r:id="rId7"/>
    <p:sldId id="274" r:id="rId8"/>
    <p:sldId id="281" r:id="rId9"/>
    <p:sldId id="275" r:id="rId10"/>
    <p:sldId id="276" r:id="rId11"/>
    <p:sldId id="278" r:id="rId12"/>
    <p:sldId id="279" r:id="rId13"/>
    <p:sldId id="280" r:id="rId14"/>
    <p:sldId id="277" r:id="rId15"/>
    <p:sldId id="286" r:id="rId17"/>
    <p:sldId id="291" r:id="rId18"/>
    <p:sldId id="290" r:id="rId19"/>
    <p:sldId id="289" r:id="rId20"/>
    <p:sldId id="273" r:id="rId21"/>
    <p:sldId id="292" r:id="rId22"/>
    <p:sldId id="293" r:id="rId23"/>
    <p:sldId id="294" r:id="rId24"/>
    <p:sldId id="295" r:id="rId25"/>
    <p:sldId id="309" r:id="rId26"/>
    <p:sldId id="310" r:id="rId27"/>
  </p:sldIdLst>
  <p:sldSz cx="12188825" cy="6858000"/>
  <p:notesSz cx="6858000" cy="9144000"/>
  <p:defaultTextStyle>
    <a:defPPr>
      <a:defRPr lang="en-US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1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7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3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5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1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24" autoAdjust="0"/>
    <p:restoredTop sz="94595" autoAdjust="0"/>
  </p:normalViewPr>
  <p:slideViewPr>
    <p:cSldViewPr>
      <p:cViewPr varScale="1">
        <p:scale>
          <a:sx n="102" d="100"/>
          <a:sy n="102" d="100"/>
        </p:scale>
        <p:origin x="600" y="10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true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true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true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1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7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3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5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1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true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true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true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4115481 h 4115481"/>
                <a:gd name="connsiteX1-9" fmla="*/ 612775 w 612775"/>
                <a:gd name="connsiteY1-10" fmla="*/ 3180443 h 4115481"/>
                <a:gd name="connsiteX2-11" fmla="*/ 612775 w 612775"/>
                <a:gd name="connsiteY2-12" fmla="*/ 0 h 41154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202024 w 612775"/>
                <a:gd name="connsiteY1-10" fmla="*/ 3607676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410751"/>
                <a:gd name="connsiteY0-14" fmla="*/ 3607676 h 3607676"/>
                <a:gd name="connsiteX1-15" fmla="*/ 410751 w 410751"/>
                <a:gd name="connsiteY1-16" fmla="*/ 2984500 h 3607676"/>
                <a:gd name="connsiteX2-17" fmla="*/ 410751 w 410751"/>
                <a:gd name="connsiteY2-18" fmla="*/ 0 h 3607676"/>
                <a:gd name="connsiteX0-19" fmla="*/ 0 w 410751"/>
                <a:gd name="connsiteY0-20" fmla="*/ 3607676 h 3607676"/>
                <a:gd name="connsiteX1-21" fmla="*/ 410751 w 410751"/>
                <a:gd name="connsiteY1-22" fmla="*/ 2984500 h 3607676"/>
                <a:gd name="connsiteX2-23" fmla="*/ 409575 w 410751"/>
                <a:gd name="connsiteY2-24" fmla="*/ 185820 h 3607676"/>
                <a:gd name="connsiteX3-25" fmla="*/ 410751 w 410751"/>
                <a:gd name="connsiteY3-26" fmla="*/ 0 h 3607676"/>
                <a:gd name="connsiteX0-27" fmla="*/ 0 w 410751"/>
                <a:gd name="connsiteY0-28" fmla="*/ 3421856 h 3421856"/>
                <a:gd name="connsiteX1-29" fmla="*/ 410751 w 410751"/>
                <a:gd name="connsiteY1-30" fmla="*/ 2798680 h 3421856"/>
                <a:gd name="connsiteX2-31" fmla="*/ 409575 w 410751"/>
                <a:gd name="connsiteY2-32" fmla="*/ 0 h 3421856"/>
                <a:gd name="connsiteX0-33" fmla="*/ 0 w 410751"/>
                <a:gd name="connsiteY0-34" fmla="*/ 3614170 h 3614170"/>
                <a:gd name="connsiteX1-35" fmla="*/ 410751 w 410751"/>
                <a:gd name="connsiteY1-36" fmla="*/ 2990994 h 3614170"/>
                <a:gd name="connsiteX2-37" fmla="*/ 405947 w 410751"/>
                <a:gd name="connsiteY2-38" fmla="*/ 0 h 3614170"/>
                <a:gd name="connsiteX0-39" fmla="*/ 0 w 410751"/>
                <a:gd name="connsiteY0-40" fmla="*/ 3621427 h 3621427"/>
                <a:gd name="connsiteX1-41" fmla="*/ 410751 w 410751"/>
                <a:gd name="connsiteY1-42" fmla="*/ 2998251 h 3621427"/>
                <a:gd name="connsiteX2-43" fmla="*/ 405947 w 410751"/>
                <a:gd name="connsiteY2-44" fmla="*/ 0 h 36214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373856 w 612775"/>
                <a:gd name="connsiteY1-10" fmla="*/ 3344891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238919"/>
                <a:gd name="connsiteY0-14" fmla="*/ 3344891 h 3344891"/>
                <a:gd name="connsiteX1-15" fmla="*/ 238919 w 238919"/>
                <a:gd name="connsiteY1-16" fmla="*/ 2984500 h 3344891"/>
                <a:gd name="connsiteX2-17" fmla="*/ 238919 w 238919"/>
                <a:gd name="connsiteY2-18" fmla="*/ 0 h 3344891"/>
                <a:gd name="connsiteX0-19" fmla="*/ 0 w 238919"/>
                <a:gd name="connsiteY0-20" fmla="*/ 3344891 h 3344891"/>
                <a:gd name="connsiteX1-21" fmla="*/ 238919 w 238919"/>
                <a:gd name="connsiteY1-22" fmla="*/ 2984500 h 3344891"/>
                <a:gd name="connsiteX2-23" fmla="*/ 238125 w 238919"/>
                <a:gd name="connsiteY2-24" fmla="*/ 368330 h 3344891"/>
                <a:gd name="connsiteX3-25" fmla="*/ 238919 w 238919"/>
                <a:gd name="connsiteY3-26" fmla="*/ 0 h 3344891"/>
                <a:gd name="connsiteX0-27" fmla="*/ 0 w 238919"/>
                <a:gd name="connsiteY0-28" fmla="*/ 2976561 h 2976561"/>
                <a:gd name="connsiteX1-29" fmla="*/ 238919 w 238919"/>
                <a:gd name="connsiteY1-30" fmla="*/ 2616170 h 2976561"/>
                <a:gd name="connsiteX2-31" fmla="*/ 238125 w 238919"/>
                <a:gd name="connsiteY2-32" fmla="*/ 0 h 2976561"/>
                <a:gd name="connsiteX0-33" fmla="*/ 0 w 241768"/>
                <a:gd name="connsiteY0-34" fmla="*/ 3179761 h 3179761"/>
                <a:gd name="connsiteX1-35" fmla="*/ 238919 w 241768"/>
                <a:gd name="connsiteY1-36" fmla="*/ 2819370 h 3179761"/>
                <a:gd name="connsiteX2-37" fmla="*/ 241754 w 241768"/>
                <a:gd name="connsiteY2-38" fmla="*/ 0 h 31797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</a:p>
          </p:txBody>
        </p:sp>
      </p:grpSp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22" name="Date Placeholder 2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23" name="Footer Placeholder 2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24" name="Slide Number Placeholder 2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true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true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true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true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1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7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3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5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1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165" indent="0">
              <a:buNone/>
              <a:defRPr sz="2100" b="1"/>
            </a:lvl4pPr>
            <a:lvl5pPr marL="2437765" indent="0">
              <a:buNone/>
              <a:defRPr sz="2100" b="1"/>
            </a:lvl5pPr>
            <a:lvl6pPr marL="3047365" indent="0">
              <a:buNone/>
              <a:defRPr sz="2100" b="1"/>
            </a:lvl6pPr>
            <a:lvl7pPr marL="3656965" indent="0">
              <a:buNone/>
              <a:defRPr sz="2100" b="1"/>
            </a:lvl7pPr>
            <a:lvl8pPr marL="4266565" indent="0">
              <a:buNone/>
              <a:defRPr sz="2100" b="1"/>
            </a:lvl8pPr>
            <a:lvl9pPr marL="4876165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true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165" indent="0">
              <a:buNone/>
              <a:defRPr sz="2100" b="1"/>
            </a:lvl4pPr>
            <a:lvl5pPr marL="2437765" indent="0">
              <a:buNone/>
              <a:defRPr sz="2100" b="1"/>
            </a:lvl5pPr>
            <a:lvl6pPr marL="3047365" indent="0">
              <a:buNone/>
              <a:defRPr sz="2100" b="1"/>
            </a:lvl6pPr>
            <a:lvl7pPr marL="3656965" indent="0">
              <a:buNone/>
              <a:defRPr sz="2100" b="1"/>
            </a:lvl7pPr>
            <a:lvl8pPr marL="4266565" indent="0">
              <a:buNone/>
              <a:defRPr sz="2100" b="1"/>
            </a:lvl8pPr>
            <a:lvl9pPr marL="4876165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true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8" name="Footer Placeholder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9" name="Slide Number Placeholder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600" indent="0">
              <a:buNone/>
              <a:defRPr sz="1600"/>
            </a:lvl2pPr>
            <a:lvl3pPr marL="1219200" indent="0">
              <a:buNone/>
              <a:defRPr sz="1300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6565" indent="0">
              <a:buNone/>
              <a:defRPr sz="1200"/>
            </a:lvl8pPr>
            <a:lvl9pPr marL="4876165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600" indent="0">
              <a:buNone/>
              <a:defRPr sz="1600"/>
            </a:lvl2pPr>
            <a:lvl3pPr marL="1219200" indent="0">
              <a:buNone/>
              <a:defRPr sz="1300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6565" indent="0">
              <a:buNone/>
              <a:defRPr sz="1200"/>
            </a:lvl8pPr>
            <a:lvl9pPr marL="4876165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true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600" indent="0">
              <a:buNone/>
              <a:defRPr sz="3700"/>
            </a:lvl2pPr>
            <a:lvl3pPr marL="1219200" indent="0">
              <a:buNone/>
              <a:defRPr sz="3200"/>
            </a:lvl3pPr>
            <a:lvl4pPr marL="1828165" indent="0">
              <a:buNone/>
              <a:defRPr sz="2700"/>
            </a:lvl4pPr>
            <a:lvl5pPr marL="2437765" indent="0">
              <a:buNone/>
              <a:defRPr sz="2700"/>
            </a:lvl5pPr>
            <a:lvl6pPr marL="3047365" indent="0">
              <a:buNone/>
              <a:defRPr sz="2700"/>
            </a:lvl6pPr>
            <a:lvl7pPr marL="3656965" indent="0">
              <a:buNone/>
              <a:defRPr sz="2700"/>
            </a:lvl7pPr>
            <a:lvl8pPr marL="4266565" indent="0">
              <a:buNone/>
              <a:defRPr sz="2700"/>
            </a:lvl8pPr>
            <a:lvl9pPr marL="4876165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true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false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202024 w 612775"/>
                <a:gd name="connsiteY1-10" fmla="*/ 3607676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410751"/>
                <a:gd name="connsiteY0-14" fmla="*/ 3607676 h 3607676"/>
                <a:gd name="connsiteX1-15" fmla="*/ 410751 w 410751"/>
                <a:gd name="connsiteY1-16" fmla="*/ 2984500 h 3607676"/>
                <a:gd name="connsiteX2-17" fmla="*/ 410751 w 410751"/>
                <a:gd name="connsiteY2-18" fmla="*/ 0 h 3607676"/>
                <a:gd name="connsiteX0-19" fmla="*/ 0 w 410751"/>
                <a:gd name="connsiteY0-20" fmla="*/ 3607676 h 3607676"/>
                <a:gd name="connsiteX1-21" fmla="*/ 410751 w 410751"/>
                <a:gd name="connsiteY1-22" fmla="*/ 2984500 h 3607676"/>
                <a:gd name="connsiteX2-23" fmla="*/ 409575 w 410751"/>
                <a:gd name="connsiteY2-24" fmla="*/ 185820 h 3607676"/>
                <a:gd name="connsiteX3-25" fmla="*/ 410751 w 410751"/>
                <a:gd name="connsiteY3-26" fmla="*/ 0 h 3607676"/>
                <a:gd name="connsiteX0-27" fmla="*/ 0 w 410751"/>
                <a:gd name="connsiteY0-28" fmla="*/ 3421856 h 3421856"/>
                <a:gd name="connsiteX1-29" fmla="*/ 410751 w 410751"/>
                <a:gd name="connsiteY1-30" fmla="*/ 2798680 h 3421856"/>
                <a:gd name="connsiteX2-31" fmla="*/ 409575 w 410751"/>
                <a:gd name="connsiteY2-32" fmla="*/ 0 h 34218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373856 w 612775"/>
                <a:gd name="connsiteY1-10" fmla="*/ 3344891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238919"/>
                <a:gd name="connsiteY0-14" fmla="*/ 3344891 h 3344891"/>
                <a:gd name="connsiteX1-15" fmla="*/ 238919 w 238919"/>
                <a:gd name="connsiteY1-16" fmla="*/ 2984500 h 3344891"/>
                <a:gd name="connsiteX2-17" fmla="*/ 238919 w 238919"/>
                <a:gd name="connsiteY2-18" fmla="*/ 0 h 3344891"/>
                <a:gd name="connsiteX0-19" fmla="*/ 0 w 238919"/>
                <a:gd name="connsiteY0-20" fmla="*/ 3344891 h 3344891"/>
                <a:gd name="connsiteX1-21" fmla="*/ 238919 w 238919"/>
                <a:gd name="connsiteY1-22" fmla="*/ 2984500 h 3344891"/>
                <a:gd name="connsiteX2-23" fmla="*/ 238125 w 238919"/>
                <a:gd name="connsiteY2-24" fmla="*/ 368330 h 3344891"/>
                <a:gd name="connsiteX3-25" fmla="*/ 238919 w 238919"/>
                <a:gd name="connsiteY3-26" fmla="*/ 0 h 3344891"/>
                <a:gd name="connsiteX0-27" fmla="*/ 0 w 238919"/>
                <a:gd name="connsiteY0-28" fmla="*/ 2976561 h 2976561"/>
                <a:gd name="connsiteX1-29" fmla="*/ 238919 w 238919"/>
                <a:gd name="connsiteY1-30" fmla="*/ 2616170 h 2976561"/>
                <a:gd name="connsiteX2-31" fmla="*/ 238125 w 238919"/>
                <a:gd name="connsiteY2-32" fmla="*/ 0 h 29765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false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</a:p>
          </p:txBody>
        </p:sp>
      </p:grpSp>
      <p:sp>
        <p:nvSpPr>
          <p:cNvPr id="2" name="Title Placeholder 1"/>
          <p:cNvSpPr>
            <a:spLocks noGrp="true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9200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4000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165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2965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765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80604020202020204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565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80604020202020204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hyperlink" Target="mailto:USER@FTPDOMAIN.COM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>
            <a:grpSpLocks noGrp="true" noRot="true" noChangeAspect="true" noMove="true" noResize="true" noUngrp="true"/>
          </p:cNvGrpSpPr>
          <p:nvPr/>
        </p:nvGrpSpPr>
        <p:grpSpPr>
          <a:xfrm>
            <a:off x="0" y="892"/>
            <a:ext cx="12188828" cy="6856215"/>
            <a:chOff x="0" y="-1"/>
            <a:chExt cx="12192003" cy="6858001"/>
          </a:xfrm>
        </p:grpSpPr>
        <p:sp useBgFill="1">
          <p:nvSpPr>
            <p:cNvPr id="78" name="Rectangle 77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/>
            <p:cNvPicPr>
              <a:picLocks noChangeAspect="true" noChangeArrowheads="true"/>
            </p:cNvPicPr>
            <p:nvPr/>
          </p:nvPicPr>
          <p:blipFill>
            <a:blip r:embed="rId1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false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</p:spPr>
        </p:pic>
      </p:grpSp>
      <p:pic>
        <p:nvPicPr>
          <p:cNvPr id="5" name="Picture 4" descr="close up of circuit board"/>
          <p:cNvPicPr>
            <a:picLocks noChangeAspect="true"/>
          </p:cNvPicPr>
          <p:nvPr/>
        </p:nvPicPr>
        <p:blipFill rotWithShape="true">
          <a:blip r:embed="rId2">
            <a:alphaModFix amt="30000"/>
          </a:blip>
          <a:srcRect t="6504" b="9202"/>
          <a:stretch>
            <a:fillRect/>
          </a:stretch>
        </p:blipFill>
        <p:spPr>
          <a:xfrm>
            <a:off x="-635" y="1270"/>
            <a:ext cx="12189460" cy="6855460"/>
          </a:xfrm>
          <a:prstGeom prst="rect">
            <a:avLst/>
          </a:prstGeom>
        </p:spPr>
      </p:pic>
      <p:grpSp>
        <p:nvGrpSpPr>
          <p:cNvPr id="81" name="Group 80"/>
          <p:cNvGrpSpPr>
            <a:grpSpLocks noGrp="true" noRot="true" noChangeAspect="true" noMove="true" noResize="true" noUngrp="true"/>
          </p:cNvGrpSpPr>
          <p:nvPr/>
        </p:nvGrpSpPr>
        <p:grpSpPr>
          <a:xfrm>
            <a:off x="605737" y="2235511"/>
            <a:ext cx="10979202" cy="2395443"/>
            <a:chOff x="605895" y="2235200"/>
            <a:chExt cx="10982062" cy="2396067"/>
          </a:xfrm>
        </p:grpSpPr>
        <p:sp>
          <p:nvSpPr>
            <p:cNvPr id="82" name="Round Diagonal Corner Rectangle 7"/>
            <p:cNvSpPr/>
            <p:nvPr/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/>
              <p:cNvSpPr/>
              <p:nvPr/>
            </p:nvSpPr>
            <p:spPr bwMode="auto">
              <a:xfrm rot="5400000" flipV="true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/>
              <p:cNvSpPr>
                <a:spLocks noEditPoints="true"/>
              </p:cNvSpPr>
              <p:nvPr/>
            </p:nvSpPr>
            <p:spPr bwMode="auto">
              <a:xfrm rot="5400000" flipV="true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/>
              <p:cNvSpPr>
                <a:spLocks noEditPoints="true"/>
              </p:cNvSpPr>
              <p:nvPr/>
            </p:nvSpPr>
            <p:spPr bwMode="auto">
              <a:xfrm rot="5400000" flipV="true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/>
              <p:cNvSpPr/>
              <p:nvPr/>
            </p:nvSpPr>
            <p:spPr bwMode="auto">
              <a:xfrm rot="5400000" flipV="true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/>
              <p:cNvSpPr/>
              <p:nvPr/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/>
              <p:cNvSpPr>
                <a:spLocks noEditPoints="true"/>
              </p:cNvSpPr>
              <p:nvPr/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/>
              <p:cNvSpPr>
                <a:spLocks noEditPoints="true"/>
              </p:cNvSpPr>
              <p:nvPr/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/>
              <p:cNvSpPr/>
              <p:nvPr/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/>
              <p:cNvSpPr>
                <a:spLocks noEditPoints="true"/>
              </p:cNvSpPr>
              <p:nvPr/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/>
              <p:cNvSpPr>
                <a:spLocks noChangeArrowheads="true"/>
              </p:cNvSpPr>
              <p:nvPr/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/>
              <p:cNvSpPr/>
              <p:nvPr/>
            </p:nvSpPr>
            <p:spPr bwMode="auto">
              <a:xfrm rot="16200000" flipH="true" flipV="true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/>
              <p:cNvSpPr>
                <a:spLocks noEditPoints="true"/>
              </p:cNvSpPr>
              <p:nvPr/>
            </p:nvSpPr>
            <p:spPr bwMode="auto">
              <a:xfrm rot="16200000" flipH="true" flipV="true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/>
              <p:cNvSpPr>
                <a:spLocks noEditPoints="true"/>
              </p:cNvSpPr>
              <p:nvPr/>
            </p:nvSpPr>
            <p:spPr bwMode="auto">
              <a:xfrm rot="16200000" flipH="true" flipV="true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/>
              <p:cNvSpPr/>
              <p:nvPr/>
            </p:nvSpPr>
            <p:spPr bwMode="auto">
              <a:xfrm rot="16200000" flipH="true" flipV="true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/>
              <p:cNvSpPr/>
              <p:nvPr/>
            </p:nvSpPr>
            <p:spPr bwMode="auto">
              <a:xfrm rot="16200000" flipH="true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/>
              <p:cNvSpPr>
                <a:spLocks noEditPoints="true"/>
              </p:cNvSpPr>
              <p:nvPr/>
            </p:nvSpPr>
            <p:spPr bwMode="auto">
              <a:xfrm rot="16200000" flipH="true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/>
              <p:cNvSpPr>
                <a:spLocks noEditPoints="true"/>
              </p:cNvSpPr>
              <p:nvPr/>
            </p:nvSpPr>
            <p:spPr bwMode="auto">
              <a:xfrm rot="16200000" flipH="true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/>
              <p:cNvSpPr/>
              <p:nvPr/>
            </p:nvSpPr>
            <p:spPr bwMode="auto">
              <a:xfrm rot="16200000" flipH="true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/>
              <p:cNvSpPr>
                <a:spLocks noEditPoints="true"/>
              </p:cNvSpPr>
              <p:nvPr/>
            </p:nvSpPr>
            <p:spPr bwMode="auto">
              <a:xfrm rot="16200000" flipH="true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/>
              <p:cNvSpPr>
                <a:spLocks noChangeArrowheads="true"/>
              </p:cNvSpPr>
              <p:nvPr/>
            </p:nvSpPr>
            <p:spPr bwMode="auto">
              <a:xfrm rot="16200000" flipH="true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2666365" y="2359660"/>
            <a:ext cx="6856095" cy="1336675"/>
          </a:xfrm>
        </p:spPr>
        <p:txBody>
          <a:bodyPr>
            <a:normAutofit/>
          </a:bodyPr>
          <a:lstStyle/>
          <a:p>
            <a:pPr algn="ctr"/>
            <a:r>
              <a:rPr lang="en-US" cap="none" dirty="0" smtClean="0"/>
              <a:t>&lt;Mina Magdy&gt;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2666306" y="3601993"/>
            <a:ext cx="6856213" cy="952781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Linux Administration</a:t>
            </a:r>
            <a:endParaRPr lang="en-US" dirty="0" smtClean="0"/>
          </a:p>
          <a:p>
            <a:pPr algn="ctr"/>
            <a:r>
              <a:rPr lang="en-US" dirty="0" smtClean="0"/>
              <a:t>oscp,sscp,ceh,crtp</a:t>
            </a:r>
            <a:r>
              <a:rPr lang="en-US" cap="none" dirty="0" smtClean="0"/>
              <a:t> </a:t>
            </a:r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4" name="Text Box 3"/>
          <p:cNvSpPr txBox="true"/>
          <p:nvPr/>
        </p:nvSpPr>
        <p:spPr>
          <a:xfrm>
            <a:off x="3700463" y="1781175"/>
            <a:ext cx="478853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sz="2800" dirty="0">
                <a:ln>
                  <a:solidFill>
                    <a:sysClr val="windowText" lastClr="000000"/>
                  </a:solidFill>
                </a:ln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60000" endA="900" endPos="60000" dist="29997" dir="5400000" sy="-100000" algn="bl" rotWithShape="0"/>
                </a:effectLst>
                <a:sym typeface="+mn-ea"/>
              </a:rPr>
              <a:t>| Basic Linux Commands |</a:t>
            </a:r>
            <a:endParaRPr lang="en-US" sz="2800" dirty="0">
              <a:ln>
                <a:solidFill>
                  <a:sysClr val="windowText" lastClr="000000"/>
                </a:solidFill>
              </a:ln>
              <a:solidFill>
                <a:schemeClr val="bg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60000" endA="900" endPos="60000" dist="29997" dir="5400000" sy="-100000" algn="bl" rotWithShape="0"/>
              </a:effectLst>
              <a:sym typeface="+mn-ea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38100"/>
            <a:ext cx="8735060" cy="101600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 fontScale="9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4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/>
              <a:t>PROCESSES </a:t>
            </a:r>
            <a:endParaRPr lang="en-US" sz="2000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ps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ps aux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PID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kill PID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Kill all proc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htop &amp; top &gt;&gt; sudo apt install htop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tree &gt;&gt; sudo apt install tree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44145"/>
            <a:ext cx="8735060" cy="90995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 fontScale="80000"/>
          </a:bodyPr>
          <a:lstStyle/>
          <a:p>
            <a:pPr algn="ctr"/>
            <a:r>
              <a:rPr lang="en-US" sz="2000" cap="none" dirty="0"/>
              <a:t>&lt;Part </a:t>
            </a:r>
            <a:r>
              <a:rPr lang="en-US" altLang="en-US" sz="2000" cap="none" dirty="0"/>
              <a:t>5</a:t>
            </a:r>
            <a:r>
              <a:rPr lang="en-US" sz="2000" cap="none" dirty="0"/>
              <a:t>&gt;</a:t>
            </a:r>
            <a:endParaRPr lang="en-US" sz="2000" cap="none" dirty="0"/>
          </a:p>
          <a:p>
            <a:r>
              <a:rPr lang="en-US" sz="2000" cap="none" dirty="0"/>
              <a:t>SYSTEM INFO </a:t>
            </a:r>
            <a:endParaRPr lang="en-US" cap="none" dirty="0"/>
          </a:p>
          <a:p>
            <a:endParaRPr lang="en-US" cap="none" dirty="0"/>
          </a:p>
          <a:p>
            <a:pPr>
              <a:buFont typeface="+mj-lt"/>
            </a:pPr>
            <a:r>
              <a:rPr lang="en-US" altLang="en-US" sz="2000" cap="none" dirty="0"/>
              <a:t>1. </a:t>
            </a:r>
            <a:r>
              <a:rPr lang="en-US" sz="2000" cap="none" dirty="0"/>
              <a:t>date 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>
              <a:buFont typeface="+mj-lt"/>
            </a:pPr>
            <a:r>
              <a:rPr lang="en-US" altLang="en-US" sz="2000" cap="none" dirty="0"/>
              <a:t>2. </a:t>
            </a:r>
            <a:r>
              <a:rPr lang="en-US" sz="2000" cap="none" dirty="0"/>
              <a:t>uptime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>
              <a:buFont typeface="+mj-lt"/>
            </a:pPr>
            <a:r>
              <a:rPr lang="en-US" altLang="en-US" sz="2000" cap="none" dirty="0"/>
              <a:t>3. </a:t>
            </a:r>
            <a:r>
              <a:rPr lang="en-US" sz="2000" cap="none" dirty="0"/>
              <a:t>whoami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>
              <a:buFont typeface="+mj-lt"/>
            </a:pPr>
            <a:r>
              <a:rPr lang="en-US" altLang="en-US" sz="2000" cap="none" dirty="0"/>
              <a:t>4. </a:t>
            </a:r>
            <a:r>
              <a:rPr lang="en-US" sz="2000" cap="none" dirty="0"/>
              <a:t>cat /proc/cpuimfo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>
              <a:buFont typeface="+mj-lt"/>
            </a:pPr>
            <a:r>
              <a:rPr lang="en-US" altLang="en-US" sz="2000" cap="none" dirty="0"/>
              <a:t>5. </a:t>
            </a:r>
            <a:r>
              <a:rPr lang="en-US" sz="2000" cap="none" dirty="0"/>
              <a:t>cat /proc/meminfo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>
              <a:buFont typeface="+mj-lt"/>
            </a:pPr>
            <a:r>
              <a:rPr lang="en-US" altLang="en-US" sz="2000" cap="none" dirty="0"/>
              <a:t>6. </a:t>
            </a:r>
            <a:r>
              <a:rPr lang="en-US" sz="2000" cap="none" dirty="0"/>
              <a:t>free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>
              <a:buFont typeface="+mj-lt"/>
            </a:pPr>
            <a:r>
              <a:rPr lang="en-US" altLang="en-US" sz="2000" cap="none" dirty="0"/>
              <a:t>7. </a:t>
            </a:r>
            <a:r>
              <a:rPr lang="en-US" sz="2000" cap="none" dirty="0"/>
              <a:t>du 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>
              <a:buFont typeface="+mj-lt"/>
            </a:pPr>
            <a:r>
              <a:rPr lang="en-US" altLang="en-US" sz="2000" cap="none" dirty="0"/>
              <a:t>8. </a:t>
            </a:r>
            <a:r>
              <a:rPr lang="en-US" sz="2000" cap="none" dirty="0"/>
              <a:t>du –sh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>
              <a:buFont typeface="+mj-lt"/>
            </a:pPr>
            <a:r>
              <a:rPr lang="en-US" altLang="en-US" sz="2000" cap="none" dirty="0"/>
              <a:t>9. </a:t>
            </a:r>
            <a:r>
              <a:rPr lang="en-US" sz="2000" cap="none" dirty="0"/>
              <a:t>df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>
              <a:buFont typeface="+mj-lt"/>
            </a:pPr>
            <a:r>
              <a:rPr lang="en-US" altLang="en-US" sz="2000" cap="none" dirty="0"/>
              <a:t>10. </a:t>
            </a:r>
            <a:r>
              <a:rPr lang="en-US" sz="2000" cap="none" dirty="0"/>
              <a:t>df -h</a:t>
            </a:r>
            <a:endParaRPr lang="en-US" sz="2000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29540"/>
            <a:ext cx="8735060" cy="92456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 fontScale="90000" lnSpcReduction="2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6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/>
              <a:t>SYSTEM INFO</a:t>
            </a:r>
            <a:endParaRPr lang="en-US" cap="none" dirty="0"/>
          </a:p>
          <a:p>
            <a:endParaRPr lang="en-US" cap="none" dirty="0"/>
          </a:p>
          <a:p>
            <a:pPr algn="ctr"/>
            <a:r>
              <a:rPr lang="en-US" cap="none" dirty="0"/>
              <a:t>&lt;uname&gt;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uname       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uname -a   | show kernel Version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uname -n   | kali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uname -s   | Linux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uname -m  | x86_64   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uname -r   | 5.9.0-kali-amd64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man uname | to show more options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74625"/>
            <a:ext cx="8735060" cy="87947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/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7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/>
              <a:t>PERMISSIONS</a:t>
            </a:r>
            <a:endParaRPr lang="en-US" cap="none" dirty="0"/>
          </a:p>
          <a:p>
            <a:r>
              <a:rPr lang="en-US" cap="none" dirty="0"/>
              <a:t>                          </a:t>
            </a:r>
            <a:r>
              <a:rPr lang="en-US" sz="2400" cap="none" dirty="0"/>
              <a:t>|Permissions|</a:t>
            </a:r>
            <a:endParaRPr lang="en-US" sz="2400" cap="none" dirty="0"/>
          </a:p>
          <a:p>
            <a:endParaRPr lang="en-US" cap="none" dirty="0"/>
          </a:p>
          <a:p>
            <a:pPr marL="457200" indent="-457200">
              <a:buFont typeface="Arial" panose="02080604020202020204" pitchFamily="34" charset="0"/>
              <a:buChar char="•"/>
            </a:pPr>
            <a:r>
              <a:rPr lang="en-US" sz="2000" cap="none" dirty="0"/>
              <a:t>Every file and directory in your UNIX/Linux system has following 3 permissions defined for all the 3 owners discussed above. </a:t>
            </a:r>
            <a:endParaRPr lang="en-US" sz="2000" cap="none" dirty="0"/>
          </a:p>
          <a:p>
            <a:pPr marL="457200" indent="-457200">
              <a:buFont typeface="Arial" panose="02080604020202020204" pitchFamily="34" charset="0"/>
              <a:buChar char="•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Read            </a:t>
            </a:r>
            <a:r>
              <a:rPr lang="en-US" altLang="en-US" sz="2000" cap="none" dirty="0"/>
              <a:t>  </a:t>
            </a:r>
            <a:r>
              <a:rPr lang="en-US" sz="2000" cap="none" dirty="0"/>
              <a:t>  -r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Write           </a:t>
            </a:r>
            <a:r>
              <a:rPr lang="en-US" altLang="en-US" sz="2000" cap="none" dirty="0"/>
              <a:t> </a:t>
            </a:r>
            <a:r>
              <a:rPr lang="en-US" sz="2000" cap="none" dirty="0"/>
              <a:t> </a:t>
            </a:r>
            <a:r>
              <a:rPr lang="en-US" altLang="en-US" sz="2000" cap="none" dirty="0"/>
              <a:t> </a:t>
            </a:r>
            <a:r>
              <a:rPr lang="en-US" sz="2000" cap="none" dirty="0"/>
              <a:t> -w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Execute     </a:t>
            </a:r>
            <a:r>
              <a:rPr lang="en-US" altLang="en-US" sz="2000" cap="none" dirty="0"/>
              <a:t>  </a:t>
            </a:r>
            <a:r>
              <a:rPr lang="en-US" sz="2000" cap="none" dirty="0"/>
              <a:t> </a:t>
            </a:r>
            <a:r>
              <a:rPr lang="en-US" altLang="en-US" sz="2000" cap="none" dirty="0"/>
              <a:t>  </a:t>
            </a:r>
            <a:r>
              <a:rPr lang="en-US" sz="2000" cap="none" dirty="0"/>
              <a:t> -x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endParaRPr lang="en-US" cap="none" dirty="0"/>
          </a:p>
          <a:p>
            <a:endParaRPr lang="en-US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234950"/>
            <a:ext cx="8735060" cy="81915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4730" y="914400"/>
            <a:ext cx="9955530" cy="568579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7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/>
              <a:t>PERMISSIONS</a:t>
            </a:r>
            <a:endParaRPr lang="en-US" sz="2000" cap="none" dirty="0"/>
          </a:p>
          <a:p>
            <a:endParaRPr lang="en-US" cap="none" dirty="0"/>
          </a:p>
          <a:p>
            <a:pPr>
              <a:buFont typeface="+mj-lt"/>
            </a:pPr>
            <a:r>
              <a:rPr lang="en-US" altLang="en-US" sz="2000" b="1" cap="none" dirty="0"/>
              <a:t>1</a:t>
            </a:r>
            <a:r>
              <a:rPr lang="en-US" altLang="en-US" b="1" cap="none" dirty="0"/>
              <a:t>. </a:t>
            </a:r>
            <a:r>
              <a:rPr lang="en-US" sz="1800" b="1" cap="none" dirty="0"/>
              <a:t>r</a:t>
            </a:r>
            <a:r>
              <a:rPr lang="en-US" sz="1800" cap="none" dirty="0"/>
              <a:t> = read permission</a:t>
            </a:r>
            <a:endParaRPr lang="en-US" sz="1800" cap="none" dirty="0"/>
          </a:p>
          <a:p>
            <a:pPr marL="514350" indent="-514350">
              <a:buFont typeface="+mj-lt"/>
              <a:buAutoNum type="arabicPeriod"/>
            </a:pPr>
            <a:endParaRPr lang="en-US" sz="1800" cap="none" dirty="0"/>
          </a:p>
          <a:p>
            <a:pPr marL="514350" indent="-514350">
              <a:buFont typeface="+mj-lt"/>
              <a:buAutoNum type="arabicPeriod"/>
            </a:pPr>
            <a:endParaRPr lang="en-US" sz="1800" cap="none" dirty="0"/>
          </a:p>
          <a:p>
            <a:pPr>
              <a:buFont typeface="+mj-lt"/>
            </a:pPr>
            <a:r>
              <a:rPr lang="en-US" altLang="en-US" sz="1800" b="1" cap="none" dirty="0"/>
              <a:t>2. </a:t>
            </a:r>
            <a:r>
              <a:rPr lang="en-US" sz="1800" b="1" cap="none" dirty="0"/>
              <a:t>w</a:t>
            </a:r>
            <a:r>
              <a:rPr lang="en-US" sz="1800" cap="none" dirty="0"/>
              <a:t> = write permission</a:t>
            </a:r>
            <a:endParaRPr lang="en-US" sz="1800" cap="none" dirty="0"/>
          </a:p>
          <a:p>
            <a:pPr marL="514350" indent="-514350">
              <a:buFont typeface="+mj-lt"/>
              <a:buAutoNum type="arabicPeriod"/>
            </a:pPr>
            <a:endParaRPr lang="en-US" sz="1800" cap="none" dirty="0"/>
          </a:p>
          <a:p>
            <a:pPr marL="514350" indent="-514350">
              <a:buFont typeface="+mj-lt"/>
              <a:buAutoNum type="arabicPeriod"/>
            </a:pPr>
            <a:endParaRPr lang="en-US" sz="1800" cap="none" dirty="0"/>
          </a:p>
          <a:p>
            <a:pPr>
              <a:buFont typeface="+mj-lt"/>
            </a:pPr>
            <a:r>
              <a:rPr lang="en-US" altLang="en-US" sz="1800" b="1" cap="none" dirty="0"/>
              <a:t>3. </a:t>
            </a:r>
            <a:r>
              <a:rPr lang="en-US" sz="1800" b="1" cap="none" dirty="0"/>
              <a:t>x</a:t>
            </a:r>
            <a:r>
              <a:rPr lang="en-US" sz="1800" cap="none" dirty="0"/>
              <a:t> = execute permission</a:t>
            </a:r>
            <a:endParaRPr lang="en-US" sz="1800" cap="none" dirty="0"/>
          </a:p>
          <a:p>
            <a:pPr marL="514350" indent="-514350">
              <a:buFont typeface="+mj-lt"/>
              <a:buAutoNum type="arabicPeriod"/>
            </a:pPr>
            <a:endParaRPr lang="en-US" sz="1800" cap="none" dirty="0"/>
          </a:p>
          <a:p>
            <a:pPr>
              <a:buFont typeface="+mj-lt"/>
            </a:pPr>
            <a:endParaRPr lang="en-US" sz="1800" cap="none" dirty="0"/>
          </a:p>
          <a:p>
            <a:pPr>
              <a:buFont typeface="+mj-lt"/>
            </a:pPr>
            <a:r>
              <a:rPr lang="en-US" altLang="en-US" sz="1800" b="1" cap="none" dirty="0"/>
              <a:t>4. </a:t>
            </a:r>
            <a:r>
              <a:rPr lang="en-US" sz="1800" b="1" cap="none" dirty="0"/>
              <a:t>-</a:t>
            </a:r>
            <a:r>
              <a:rPr lang="en-US" sz="1800" cap="none" dirty="0"/>
              <a:t> = no permission </a:t>
            </a:r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endParaRPr lang="en-US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58750"/>
            <a:ext cx="8735060" cy="89535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 fontScale="7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7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/>
              <a:t>PERMISSIONS</a:t>
            </a:r>
            <a:endParaRPr lang="en-US" sz="2400" cap="none" dirty="0"/>
          </a:p>
          <a:p>
            <a:r>
              <a:rPr lang="en-US" cap="none" dirty="0"/>
              <a:t>                         </a:t>
            </a:r>
            <a:r>
              <a:rPr lang="en-US" altLang="en-US" cap="none" dirty="0"/>
              <a:t>          </a:t>
            </a:r>
            <a:r>
              <a:rPr lang="en-US" cap="none" dirty="0"/>
              <a:t> |Permissions|</a:t>
            </a:r>
            <a:endParaRPr lang="en-US" cap="none" dirty="0"/>
          </a:p>
          <a:p>
            <a:endParaRPr lang="en-US" cap="none" dirty="0"/>
          </a:p>
          <a:p>
            <a:r>
              <a:rPr lang="en-US" b="1" cap="none" dirty="0"/>
              <a:t>1. chmod +rwx filename</a:t>
            </a:r>
            <a:r>
              <a:rPr lang="en-US" cap="none" dirty="0"/>
              <a:t> </a:t>
            </a:r>
            <a:endParaRPr lang="en-US" cap="none" dirty="0"/>
          </a:p>
          <a:p>
            <a:r>
              <a:rPr lang="en-US" cap="none" dirty="0"/>
              <a:t>to add permissions.</a:t>
            </a:r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r>
              <a:rPr lang="en-US" b="1" cap="none" dirty="0"/>
              <a:t>2.  chmod -rwx directoryname</a:t>
            </a:r>
            <a:endParaRPr lang="en-US" cap="none" dirty="0"/>
          </a:p>
          <a:p>
            <a:r>
              <a:rPr lang="en-US" cap="none" dirty="0"/>
              <a:t>to remove permissions.</a:t>
            </a:r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r>
              <a:rPr lang="en-US" b="1" cap="none" dirty="0"/>
              <a:t>3. chmod +x filename</a:t>
            </a:r>
            <a:r>
              <a:rPr lang="en-US" cap="none" dirty="0"/>
              <a:t> </a:t>
            </a:r>
            <a:endParaRPr lang="en-US" cap="none" dirty="0"/>
          </a:p>
          <a:p>
            <a:r>
              <a:rPr lang="en-US" cap="none" dirty="0"/>
              <a:t>to allow executable permissions.</a:t>
            </a:r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r>
              <a:rPr lang="en-US" b="1" cap="none" dirty="0"/>
              <a:t>4. chmod -wx </a:t>
            </a:r>
            <a:endParaRPr lang="en-US" b="1" cap="none" dirty="0"/>
          </a:p>
          <a:p>
            <a:r>
              <a:rPr lang="en-US" b="1" cap="none" dirty="0"/>
              <a:t>filename</a:t>
            </a:r>
            <a:r>
              <a:rPr lang="en-US" cap="none" dirty="0"/>
              <a:t> to take out write and executable permissions.</a:t>
            </a:r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endParaRPr lang="en-US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99390"/>
            <a:ext cx="8735060" cy="85471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/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7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/>
              <a:t>PERMISSIONS</a:t>
            </a:r>
            <a:endParaRPr lang="en-US" sz="2000" cap="none" dirty="0"/>
          </a:p>
          <a:p>
            <a:r>
              <a:rPr lang="en-US" cap="none" dirty="0"/>
              <a:t>                                  |</a:t>
            </a:r>
            <a:r>
              <a:rPr lang="en-US" sz="2000" cap="none" dirty="0"/>
              <a:t>User Denotations|</a:t>
            </a:r>
            <a:endParaRPr lang="en-US" sz="2000" cap="none" dirty="0">
              <a:solidFill>
                <a:schemeClr val="bg2"/>
              </a:solidFill>
            </a:endParaRPr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endParaRPr lang="en-US" cap="none" dirty="0"/>
          </a:p>
        </p:txBody>
      </p:sp>
      <p:graphicFrame>
        <p:nvGraphicFramePr>
          <p:cNvPr id="4" name="Table 3"/>
          <p:cNvGraphicFramePr>
            <a:graphicFrameLocks noGrp="true"/>
          </p:cNvGraphicFramePr>
          <p:nvPr/>
        </p:nvGraphicFramePr>
        <p:xfrm>
          <a:off x="1027944" y="2362200"/>
          <a:ext cx="9028868" cy="457200"/>
        </p:xfrm>
        <a:graphic>
          <a:graphicData uri="http://schemas.openxmlformats.org/drawingml/2006/table">
            <a:tbl>
              <a:tblPr/>
              <a:tblGrid>
                <a:gridCol w="4514434"/>
                <a:gridCol w="4514434"/>
              </a:tblGrid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u</a:t>
                      </a:r>
                      <a:endParaRPr 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user/owner </a:t>
                      </a:r>
                      <a:endParaRPr 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true"/>
          </p:cNvGraphicFramePr>
          <p:nvPr/>
        </p:nvGraphicFramePr>
        <p:xfrm>
          <a:off x="836612" y="2819400"/>
          <a:ext cx="9220200" cy="457200"/>
        </p:xfrm>
        <a:graphic>
          <a:graphicData uri="http://schemas.openxmlformats.org/drawingml/2006/table">
            <a:tbl>
              <a:tblPr/>
              <a:tblGrid>
                <a:gridCol w="4610100"/>
                <a:gridCol w="4610100"/>
              </a:tblGrid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   g </a:t>
                      </a:r>
                      <a:endParaRPr 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group </a:t>
                      </a:r>
                      <a:endParaRPr 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true"/>
          </p:cNvGraphicFramePr>
          <p:nvPr/>
        </p:nvGraphicFramePr>
        <p:xfrm>
          <a:off x="745490" y="3238500"/>
          <a:ext cx="9226550" cy="457200"/>
        </p:xfrm>
        <a:graphic>
          <a:graphicData uri="http://schemas.openxmlformats.org/drawingml/2006/table">
            <a:tbl>
              <a:tblPr/>
              <a:tblGrid>
                <a:gridCol w="4613275"/>
                <a:gridCol w="4613275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2400" dirty="0"/>
                        <a:t> </a:t>
                      </a:r>
                      <a:r>
                        <a:rPr lang="en-US" sz="2400" dirty="0"/>
                        <a:t>    o </a:t>
                      </a:r>
                      <a:r>
                        <a:rPr lang="en-US" altLang="en-US" sz="2400" dirty="0"/>
                        <a:t> </a:t>
                      </a:r>
                      <a:endParaRPr lang="en-US" alt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2400" dirty="0"/>
                        <a:t>  </a:t>
                      </a:r>
                      <a:r>
                        <a:rPr lang="en-US" sz="2400" dirty="0"/>
                        <a:t>other </a:t>
                      </a:r>
                      <a:endParaRPr 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true"/>
          </p:cNvGraphicFramePr>
          <p:nvPr/>
        </p:nvGraphicFramePr>
        <p:xfrm>
          <a:off x="690880" y="3632200"/>
          <a:ext cx="9428480" cy="457200"/>
        </p:xfrm>
        <a:graphic>
          <a:graphicData uri="http://schemas.openxmlformats.org/drawingml/2006/table">
            <a:tbl>
              <a:tblPr/>
              <a:tblGrid>
                <a:gridCol w="4714240"/>
                <a:gridCol w="4714240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2400" dirty="0"/>
                        <a:t>    </a:t>
                      </a:r>
                      <a:r>
                        <a:rPr lang="en-US" sz="2400" dirty="0"/>
                        <a:t> a </a:t>
                      </a:r>
                      <a:endParaRPr 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all </a:t>
                      </a:r>
                      <a:endParaRPr 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1218883" y="-228600"/>
            <a:ext cx="10360501" cy="1223963"/>
          </a:xfrm>
        </p:spPr>
        <p:txBody>
          <a:bodyPr/>
          <a:lstStyle/>
          <a:p>
            <a:pPr algn="ctr"/>
            <a:r>
              <a:rPr lang="en-US" dirty="0"/>
              <a:t>| Basic Linux Commands |</a:t>
            </a:r>
            <a:endParaRPr lang="en-US" dirty="0"/>
          </a:p>
        </p:txBody>
      </p:sp>
      <p:pic>
        <p:nvPicPr>
          <p:cNvPr id="6" name="Picture 5"/>
          <p:cNvPicPr>
            <a:picLocks noChangeAspect="true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2360612" y="1981199"/>
            <a:ext cx="7010400" cy="1816779"/>
          </a:xfrm>
          <a:prstGeom prst="rect">
            <a:avLst/>
          </a:prstGeom>
        </p:spPr>
      </p:pic>
      <p:sp>
        <p:nvSpPr>
          <p:cNvPr id="3" name="Striped Right Arrow 2"/>
          <p:cNvSpPr/>
          <p:nvPr/>
        </p:nvSpPr>
        <p:spPr>
          <a:xfrm>
            <a:off x="1951355" y="4130040"/>
            <a:ext cx="8686800" cy="190500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800"/>
          </a:p>
        </p:txBody>
      </p:sp>
      <p:sp>
        <p:nvSpPr>
          <p:cNvPr id="4" name="Text Box 3"/>
          <p:cNvSpPr txBox="true"/>
          <p:nvPr/>
        </p:nvSpPr>
        <p:spPr>
          <a:xfrm rot="16200000">
            <a:off x="2844165" y="4246245"/>
            <a:ext cx="613410" cy="1581150"/>
          </a:xfrm>
          <a:prstGeom prst="rect">
            <a:avLst/>
          </a:prstGeom>
          <a:noFill/>
        </p:spPr>
        <p:txBody>
          <a:bodyPr vert="eaVert"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en-US" sz="2800" b="1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</a:t>
            </a:r>
            <a:endParaRPr lang="en-US" altLang="en-US" sz="2800" b="1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 Box 4"/>
          <p:cNvSpPr txBox="true"/>
          <p:nvPr/>
        </p:nvSpPr>
        <p:spPr>
          <a:xfrm>
            <a:off x="5261610" y="4775835"/>
            <a:ext cx="16656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 b="1">
                <a:ln>
                  <a:solidFill>
                    <a:sysClr val="windowText" lastClr="000000"/>
                  </a:solidFill>
                </a:ln>
              </a:rPr>
              <a:t>Group</a:t>
            </a:r>
            <a:endParaRPr lang="en-US" altLang="en-US" sz="2800" b="1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8" name="Text Box 7"/>
          <p:cNvSpPr txBox="true"/>
          <p:nvPr/>
        </p:nvSpPr>
        <p:spPr>
          <a:xfrm>
            <a:off x="8171180" y="4775835"/>
            <a:ext cx="1687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 b="1">
                <a:ln>
                  <a:solidFill>
                    <a:sysClr val="windowText" lastClr="000000"/>
                  </a:solidFill>
                </a:ln>
              </a:rPr>
              <a:t>Others</a:t>
            </a:r>
            <a:endParaRPr lang="en-US" altLang="en-US" sz="2800" b="1">
              <a:ln>
                <a:solidFill>
                  <a:sysClr val="windowText" lastClr="000000"/>
                </a:solidFill>
              </a:ln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true" noChangeAspect="true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34490" y="138430"/>
            <a:ext cx="8715375" cy="85471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 lnSpcReduction="2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8</a:t>
            </a:r>
            <a:r>
              <a:rPr lang="en-US" cap="none" dirty="0"/>
              <a:t>&gt;</a:t>
            </a:r>
            <a:endParaRPr lang="en-US" cap="none" dirty="0"/>
          </a:p>
          <a:p>
            <a:pPr fontAlgn="t"/>
            <a:r>
              <a:rPr lang="en-US" sz="2000" cap="none" dirty="0"/>
              <a:t>L</a:t>
            </a:r>
            <a:r>
              <a:rPr lang="en-US" altLang="en-US" sz="2000" cap="none" dirty="0"/>
              <a:t>IUNX SERVICES</a:t>
            </a:r>
            <a:endParaRPr lang="en-US" cap="none" dirty="0"/>
          </a:p>
          <a:p>
            <a:r>
              <a:rPr lang="en-US" altLang="en-US" cap="none" dirty="0"/>
              <a:t> </a:t>
            </a:r>
            <a:r>
              <a:rPr lang="en-US" cap="none" dirty="0"/>
              <a:t>                          </a:t>
            </a:r>
            <a:r>
              <a:rPr lang="en-US" sz="2400" cap="none" dirty="0"/>
              <a:t>|apatche2|</a:t>
            </a:r>
            <a:endParaRPr lang="en-US" sz="2400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sudo service apatche2 start | to start apatche service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sudo service apatche2 stop | to stop apatche service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>
              <a:sym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>
                <a:sym typeface="+mn-ea"/>
              </a:rPr>
              <a:t>sudo service apatche2 </a:t>
            </a:r>
            <a:r>
              <a:rPr lang="en-US" altLang="en-US" sz="2000" cap="none" dirty="0">
                <a:sym typeface="+mn-ea"/>
              </a:rPr>
              <a:t>restart</a:t>
            </a:r>
            <a:r>
              <a:rPr lang="en-US" sz="2000" cap="none" dirty="0">
                <a:sym typeface="+mn-ea"/>
              </a:rPr>
              <a:t>| to </a:t>
            </a:r>
            <a:r>
              <a:rPr lang="en-US" altLang="en-US" sz="2000" cap="none" dirty="0">
                <a:sym typeface="+mn-ea"/>
              </a:rPr>
              <a:t>restart </a:t>
            </a:r>
            <a:r>
              <a:rPr lang="en-US" sz="2000" cap="none" dirty="0">
                <a:sym typeface="+mn-ea"/>
              </a:rPr>
              <a:t>apatche service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sudo service apatche2 statues |</a:t>
            </a:r>
            <a:r>
              <a:rPr lang="en-US" altLang="en-US" sz="2000" cap="none" dirty="0"/>
              <a:t> </a:t>
            </a:r>
            <a:r>
              <a:rPr lang="en-US" sz="2000" cap="none" dirty="0"/>
              <a:t>show</a:t>
            </a:r>
            <a:r>
              <a:rPr lang="en-US" altLang="en-US" sz="2000" cap="none" dirty="0"/>
              <a:t> </a:t>
            </a:r>
            <a:r>
              <a:rPr lang="en-US" sz="2000" cap="none" dirty="0"/>
              <a:t>apatche statues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To Downloading file http://192.168.1.5/m3lomat1.txt</a:t>
            </a:r>
            <a:endParaRPr lang="en-US" sz="2000" cap="none" dirty="0"/>
          </a:p>
        </p:txBody>
      </p:sp>
    </p:spTree>
  </p:cSld>
  <p:clrMapOvr>
    <a:masterClrMapping/>
  </p:clrMapOvr>
  <p:transition spd="slow">
    <p:wheel spokes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true"/>
          </p:cNvSpPr>
          <p:nvPr>
            <p:ph type="title"/>
          </p:nvPr>
        </p:nvSpPr>
        <p:spPr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/>
          <a:lstStyle/>
          <a:p>
            <a:pPr algn="ctr"/>
            <a:r>
              <a:rPr lang="en-US" dirty="0"/>
              <a:t>&lt;Linux Environment&gt;</a:t>
            </a:r>
            <a:br>
              <a:rPr lang="en-US" dirty="0"/>
            </a:br>
            <a:r>
              <a:rPr lang="en-US" dirty="0"/>
              <a:t>&lt;env&gt;</a:t>
            </a:r>
            <a:endParaRPr lang="en-US" dirty="0"/>
          </a:p>
        </p:txBody>
      </p:sp>
      <p:sp>
        <p:nvSpPr>
          <p:cNvPr id="14" name="Content Placeholder 13"/>
          <p:cNvSpPr>
            <a:spLocks noGrp="true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Environment &gt;&gt;&gt; Variables </a:t>
            </a:r>
            <a:endParaRPr lang="en-US" dirty="0"/>
          </a:p>
          <a:p>
            <a:pPr marL="0" indent="0">
              <a:buNone/>
            </a:pPr>
            <a:r>
              <a:rPr lang="en-US" altLang="en-US" dirty="0"/>
              <a:t>                          </a:t>
            </a:r>
            <a:r>
              <a:rPr lang="en-US" dirty="0"/>
              <a:t>Ex1 a = 1  Ex2 b = 2 print (a+b) = 3</a:t>
            </a:r>
            <a:endParaRPr lang="en-US" dirty="0"/>
          </a:p>
          <a:p>
            <a:r>
              <a:rPr lang="en-US" dirty="0"/>
              <a:t>All In memory “Ram”</a:t>
            </a:r>
            <a:endParaRPr lang="en-US" dirty="0"/>
          </a:p>
          <a:p>
            <a:r>
              <a:rPr lang="en-US" dirty="0"/>
              <a:t>U Can Access To all With shell “Terminal”</a:t>
            </a:r>
            <a:endParaRPr lang="en-US" dirty="0"/>
          </a:p>
          <a:p>
            <a:r>
              <a:rPr lang="en-US" dirty="0"/>
              <a:t>Let’s Try with “ls” </a:t>
            </a:r>
            <a:endParaRPr lang="en-US" dirty="0"/>
          </a:p>
          <a:p>
            <a:r>
              <a:rPr lang="en-US" altLang="en-US" dirty="0"/>
              <a:t>Try “which whoami”</a:t>
            </a:r>
            <a:endParaRPr lang="en-US" altLang="en-US" dirty="0"/>
          </a:p>
          <a:p>
            <a:r>
              <a:rPr lang="en-US" altLang="en-US" dirty="0"/>
              <a:t>echo $PATH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tangle 1"/>
          <p:cNvSpPr>
            <a:spLocks noChangeArrowheads="true"/>
          </p:cNvSpPr>
          <p:nvPr/>
        </p:nvSpPr>
        <p:spPr bwMode="auto">
          <a:xfrm>
            <a:off x="0" y="113184"/>
            <a:ext cx="210314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false" compatLnSpc="tru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80604020202020204" pitchFamily="34" charset="0"/>
            </a:endParaRPr>
          </a:p>
        </p:txBody>
      </p:sp>
    </p:spTree>
  </p:cSld>
  <p:clrMapOvr>
    <a:masterClrMapping/>
  </p:clrMapOvr>
  <p:transition spd="med">
    <p:blinds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270510"/>
            <a:ext cx="8715375" cy="78359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8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>
                <a:sym typeface="+mn-ea"/>
              </a:rPr>
              <a:t>L</a:t>
            </a:r>
            <a:r>
              <a:rPr lang="en-US" altLang="en-US" sz="2000" cap="none" dirty="0">
                <a:sym typeface="+mn-ea"/>
              </a:rPr>
              <a:t>IUNX SERVICES</a:t>
            </a:r>
            <a:endParaRPr lang="en-US" sz="2000" cap="none" dirty="0"/>
          </a:p>
          <a:p>
            <a:r>
              <a:rPr lang="en-US" cap="none" dirty="0"/>
              <a:t>                          </a:t>
            </a:r>
            <a:r>
              <a:rPr lang="en-US" altLang="en-US" cap="none" dirty="0"/>
              <a:t>    </a:t>
            </a:r>
            <a:r>
              <a:rPr lang="en-US" cap="none" dirty="0"/>
              <a:t> </a:t>
            </a:r>
            <a:r>
              <a:rPr lang="en-US" sz="2400" cap="none" dirty="0"/>
              <a:t>|SSH|</a:t>
            </a:r>
            <a:endParaRPr lang="en-US" sz="2400" cap="none" dirty="0"/>
          </a:p>
          <a:p>
            <a:endParaRPr lang="en-US" cap="none" dirty="0"/>
          </a:p>
          <a:p>
            <a:r>
              <a:rPr lang="en-US" cap="none" dirty="0"/>
              <a:t>1. ssh user@host | connect to host as user</a:t>
            </a:r>
            <a:endParaRPr lang="en-US" cap="none" dirty="0"/>
          </a:p>
          <a:p>
            <a:endParaRPr lang="en-US" cap="none" dirty="0"/>
          </a:p>
          <a:p>
            <a:r>
              <a:rPr lang="en-US" cap="none" dirty="0"/>
              <a:t>2. ssh –p port user@host | connect using P</a:t>
            </a:r>
            <a:endParaRPr lang="en-US" cap="none" dirty="0"/>
          </a:p>
          <a:p>
            <a:endParaRPr lang="en-US" cap="none" dirty="0"/>
          </a:p>
          <a:p>
            <a:r>
              <a:rPr lang="en-US" cap="none" dirty="0"/>
              <a:t>3. ssh –D user@host | connect &amp; use bind P</a:t>
            </a:r>
            <a:endParaRPr lang="en-US" cap="none" dirty="0"/>
          </a:p>
          <a:p>
            <a:endParaRPr lang="en-US" cap="none" dirty="0"/>
          </a:p>
        </p:txBody>
      </p:sp>
    </p:spTree>
  </p:cSld>
  <p:clrMapOvr>
    <a:masterClrMapping/>
  </p:clrMapOvr>
  <p:transition spd="slow">
    <p:wheel spokes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68910"/>
            <a:ext cx="8735060" cy="88519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911225" y="838200"/>
            <a:ext cx="11277600" cy="4700954"/>
          </a:xfrm>
        </p:spPr>
        <p:txBody>
          <a:bodyPr>
            <a:normAutofit fontScale="90000" lnSpcReduction="1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8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>
                <a:sym typeface="+mn-ea"/>
              </a:rPr>
              <a:t>L</a:t>
            </a:r>
            <a:r>
              <a:rPr lang="en-US" altLang="en-US" sz="2000" cap="none" dirty="0">
                <a:sym typeface="+mn-ea"/>
              </a:rPr>
              <a:t>IUNX SERVICES</a:t>
            </a:r>
            <a:endParaRPr lang="en-US" sz="2000" cap="none" dirty="0"/>
          </a:p>
          <a:p>
            <a:r>
              <a:rPr lang="en-US" cap="none" dirty="0"/>
              <a:t>                       </a:t>
            </a:r>
            <a:r>
              <a:rPr lang="en-US" altLang="en-US" cap="none" dirty="0"/>
              <a:t>    </a:t>
            </a:r>
            <a:r>
              <a:rPr lang="en-US" cap="none" dirty="0"/>
              <a:t>              |FTP|</a:t>
            </a:r>
            <a:endParaRPr lang="en-US" cap="none" dirty="0"/>
          </a:p>
          <a:p>
            <a:endParaRPr lang="en-US" sz="2000" cap="none" dirty="0"/>
          </a:p>
          <a:p>
            <a:pPr marL="514350" indent="-514350">
              <a:buAutoNum type="arabicPeriod"/>
            </a:pPr>
            <a:r>
              <a:rPr lang="en-US" sz="2000" cap="none" dirty="0"/>
              <a:t>ftp DNS.com | Domain Name System</a:t>
            </a:r>
            <a:endParaRPr lang="en-US" sz="2000" cap="none" dirty="0"/>
          </a:p>
          <a:p>
            <a:endParaRPr lang="en-US" sz="2000" cap="none" dirty="0"/>
          </a:p>
          <a:p>
            <a:pPr marL="514350" indent="-514350">
              <a:buAutoNum type="arabicPeriod"/>
            </a:pPr>
            <a:r>
              <a:rPr lang="en-US" sz="2000" cap="none" dirty="0"/>
              <a:t>ftp IP | Internet Protocol </a:t>
            </a:r>
            <a:endParaRPr lang="en-US" sz="2000" cap="none" dirty="0"/>
          </a:p>
          <a:p>
            <a:pPr marL="514350" indent="-514350">
              <a:buAutoNum type="arabicPeriod"/>
            </a:pPr>
            <a:endParaRPr lang="en-US" sz="2000" cap="none" dirty="0"/>
          </a:p>
          <a:p>
            <a:pPr marL="514350" indent="-514350">
              <a:buAutoNum type="arabicPeriod"/>
            </a:pPr>
            <a:r>
              <a:rPr lang="en-US" sz="2000" cap="none" dirty="0"/>
              <a:t>ftp </a:t>
            </a:r>
            <a:r>
              <a:rPr lang="en-US" sz="2000" cap="none" dirty="0">
                <a:hlinkClick r:id="rId1"/>
              </a:rPr>
              <a:t>USER@FTPDOMAIN.COM</a:t>
            </a:r>
            <a:endParaRPr lang="en-US" sz="2000" cap="none" dirty="0">
              <a:hlinkClick r:id="rId1"/>
            </a:endParaRPr>
          </a:p>
          <a:p>
            <a:endParaRPr lang="en-US" sz="2000" cap="none" dirty="0"/>
          </a:p>
          <a:p>
            <a:endParaRPr lang="en-US" sz="2000" cap="none" dirty="0"/>
          </a:p>
          <a:p>
            <a:r>
              <a:rPr lang="en-US" sz="2000" cap="none" dirty="0"/>
              <a:t>FILES MANAGE</a:t>
            </a:r>
            <a:endParaRPr lang="en-US" sz="2000" cap="none" dirty="0"/>
          </a:p>
          <a:p>
            <a:endParaRPr lang="en-US" sz="2000" cap="none" dirty="0"/>
          </a:p>
          <a:p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cd DIR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lcd /home/user/urdirectoryname|</a:t>
            </a:r>
            <a:r>
              <a:rPr lang="en-US" sz="2000" dirty="0"/>
              <a:t>Downloading files with FTP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get FILE | Download file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endParaRPr lang="en-US" cap="none" dirty="0"/>
          </a:p>
        </p:txBody>
      </p:sp>
    </p:spTree>
  </p:cSld>
  <p:clrMapOvr>
    <a:masterClrMapping/>
  </p:clrMapOvr>
  <p:transition spd="slow">
    <p:wheel spokes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>
                <a:latin typeface="Rockwell" panose="02060603020205020403" pitchFamily="18" charset="0"/>
              </a:rPr>
              <a:t>|Final Result|</a:t>
            </a:r>
            <a:endParaRPr lang="en-US" sz="4400" dirty="0">
              <a:latin typeface="Rockwell" panose="02060603020205020403" pitchFamily="18" charset="0"/>
            </a:endParaRPr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1218883" y="1752600"/>
            <a:ext cx="10360501" cy="4462272"/>
          </a:xfrm>
        </p:spPr>
        <p:txBody>
          <a:bodyPr vert="horz" lIns="91416" tIns="45708" rIns="91416" bIns="45708" rtlCol="0" anchor="t">
            <a:normAutofit/>
          </a:bodyPr>
          <a:lstStyle/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 “ENV”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 1 | </a:t>
            </a:r>
            <a:r>
              <a:rPr lang="en-US" altLang="en-US" dirty="0">
                <a:sym typeface="+mn-ea"/>
              </a:rPr>
              <a:t>Linux Updating 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+mn-ea"/>
              </a:rPr>
              <a:t>and differences on upgrading</a:t>
            </a:r>
            <a:endParaRPr lang="en-US" alt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 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| Files &amp; Navigating 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 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| </a:t>
            </a:r>
            <a:r>
              <a:rPr lang="en-US" cap="none" dirty="0"/>
              <a:t>Networking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 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| </a:t>
            </a:r>
            <a:r>
              <a:rPr lang="en-US" cap="none" dirty="0"/>
              <a:t>Process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 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| System info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 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| </a:t>
            </a:r>
            <a:r>
              <a:rPr lang="en-US" cap="none" dirty="0"/>
              <a:t>P</a:t>
            </a:r>
            <a:r>
              <a:rPr lang="en-US" altLang="en-US" cap="none" dirty="0"/>
              <a:t>ermitions 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 </a:t>
            </a:r>
            <a:r>
              <a:rPr lang="en-US" alt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| Linux Services</a:t>
            </a:r>
            <a:endParaRPr lang="en-US" alt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ectangle 1"/>
          <p:cNvSpPr>
            <a:spLocks noChangeArrowheads="true"/>
          </p:cNvSpPr>
          <p:nvPr/>
        </p:nvSpPr>
        <p:spPr bwMode="auto">
          <a:xfrm>
            <a:off x="0" y="121739"/>
            <a:ext cx="213464" cy="215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16" tIns="45708" rIns="91416" bIns="45708" numCol="1" anchor="ctr" anchorCtr="false" compatLnSpc="tru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800" dirty="0"/>
              <a:t> </a:t>
            </a:r>
            <a:endParaRPr lang="en-US" altLang="en-US" sz="1800" dirty="0">
              <a:latin typeface="Arial" panose="02080604020202020204" pitchFamily="34" charset="0"/>
            </a:endParaRPr>
          </a:p>
        </p:txBody>
      </p:sp>
      <p:sp>
        <p:nvSpPr>
          <p:cNvPr id="5" name="Rectangle 2"/>
          <p:cNvSpPr>
            <a:spLocks noChangeArrowheads="true"/>
          </p:cNvSpPr>
          <p:nvPr/>
        </p:nvSpPr>
        <p:spPr bwMode="auto">
          <a:xfrm>
            <a:off x="152360" y="274100"/>
            <a:ext cx="213464" cy="215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16" tIns="45708" rIns="91416" bIns="45708" numCol="1" anchor="ctr" anchorCtr="false" compatLnSpc="tru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800" dirty="0"/>
              <a:t> </a:t>
            </a:r>
            <a:endParaRPr lang="en-US" altLang="en-US" sz="1800" dirty="0">
              <a:latin typeface="Arial" panose="0208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Single Corner Rounded 1"/>
          <p:cNvSpPr/>
          <p:nvPr/>
        </p:nvSpPr>
        <p:spPr>
          <a:xfrm>
            <a:off x="1744980" y="2292350"/>
            <a:ext cx="8699500" cy="1244600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itle 2"/>
          <p:cNvSpPr>
            <a:spLocks noGrp="true"/>
          </p:cNvSpPr>
          <p:nvPr>
            <p:ph type="title"/>
          </p:nvPr>
        </p:nvSpPr>
        <p:spPr>
          <a:xfrm>
            <a:off x="914717" y="2312412"/>
            <a:ext cx="10360501" cy="1223963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8000" dirty="0">
                <a:ln w="13462">
                  <a:solidFill>
                    <a:sysClr val="windowText" lastClr="000000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Showcard Gothic" panose="04020904020102020604" pitchFamily="82" charset="0"/>
                <a:sym typeface="+mn-ea"/>
              </a:rPr>
            </a:br>
            <a:endParaRPr lang="en-US" sz="8000" dirty="0">
              <a:ln w="13462">
                <a:solidFill>
                  <a:sysClr val="windowText" lastClr="000000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Showcard Gothic" panose="04020904020102020604" pitchFamily="82" charset="0"/>
            </a:endParaRPr>
          </a:p>
        </p:txBody>
      </p:sp>
      <p:sp>
        <p:nvSpPr>
          <p:cNvPr id="5" name="Text Box 4"/>
          <p:cNvSpPr txBox="true"/>
          <p:nvPr/>
        </p:nvSpPr>
        <p:spPr>
          <a:xfrm rot="16200000">
            <a:off x="6875145" y="-2329180"/>
            <a:ext cx="1290320" cy="105359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altLang="en-US" sz="72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ASKING TIME ??</a:t>
            </a:r>
            <a:endParaRPr lang="en-US" altLang="en-US" sz="720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7" presetClass="entr" presetSubtype="4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ntr" presetSubtype="1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7" presetClass="entr" presetSubtype="4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ntr" presetSubtype="16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" presetClass="emph" presetSubtype="1" grpId="1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4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49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50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" presetClass="emph" presetSubtype="1" grpId="1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54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55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56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" presetClass="emph" presetSubtype="1" grpId="2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0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61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62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" presetClass="emph" presetSubtype="1" grpId="2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6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67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6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" presetClass="emph" presetSubtype="1" grpId="2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72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73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74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6" presetClass="entr" presetSubtype="16" fill="hold" grpId="2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7" presetClass="entr" presetSubtype="4" fill="hold" grpId="2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ntr" presetSubtype="10" fill="hold" grpId="3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3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3" grpId="3"/>
      <p:bldP spid="3" grpId="4"/>
      <p:bldP spid="3" grpId="5"/>
      <p:bldP spid="3" grpId="6"/>
      <p:bldP spid="3" grpId="7"/>
      <p:bldP spid="3" grpId="8"/>
      <p:bldP spid="3" grpId="9"/>
      <p:bldP spid="3" grpId="10"/>
      <p:bldP spid="3" grpId="11"/>
      <p:bldP spid="3" grpId="12"/>
      <p:bldP spid="3" grpId="13"/>
      <p:bldP spid="3" grpId="14"/>
      <p:bldP spid="3" grpId="15"/>
      <p:bldP spid="3" grpId="16"/>
      <p:bldP spid="3" grpId="17"/>
      <p:bldP spid="3" grpId="18"/>
      <p:bldP spid="3" grpId="19"/>
      <p:bldP spid="3" grpId="20"/>
      <p:bldP spid="3" grpId="21"/>
      <p:bldP spid="3" grpId="22"/>
      <p:bldP spid="3" grpId="23"/>
      <p:bldP spid="3" grpId="24"/>
      <p:bldP spid="3" grpId="25"/>
      <p:bldP spid="3" grpId="26"/>
      <p:bldP spid="3" grpId="27"/>
      <p:bldP spid="3" grpId="28"/>
      <p:bldP spid="3" grpId="29"/>
      <p:bldP spid="3" grpId="30"/>
      <p:bldP spid="3" grpId="31"/>
      <p:bldP spid="3" grpId="32"/>
      <p:bldP spid="3" grpId="33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945197" y="-325755"/>
            <a:ext cx="9903418" cy="1478185"/>
          </a:xfrm>
        </p:spPr>
        <p:txBody>
          <a:bodyPr>
            <a:normAutofit/>
          </a:bodyPr>
          <a:lstStyle/>
          <a:p>
            <a:r>
              <a:rPr lang="en-US" sz="4800" b="1" dirty="0">
                <a:ln>
                  <a:solidFill>
                    <a:sysClr val="windowText" lastClr="000000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Roboto Slab" charset="0"/>
                <a:cs typeface="Roboto Slab" charset="0"/>
              </a:rPr>
              <a:t>You can Ask Me ON ?</a:t>
            </a:r>
            <a:r>
              <a:rPr lang="en-US" sz="4800" b="1" dirty="0">
                <a:ln>
                  <a:solidFill>
                    <a:sysClr val="windowText" lastClr="000000"/>
                  </a:solidFill>
                </a:ln>
                <a:effectLst>
                  <a:reflection blurRad="6350" stA="55000" endA="300" endPos="45500" dir="5400000" sy="-100000" algn="bl" rotWithShape="0"/>
                </a:effectLst>
                <a:latin typeface="Roboto Slab" charset="0"/>
                <a:cs typeface="Roboto Slab" charset="0"/>
              </a:rPr>
              <a:t> </a:t>
            </a:r>
            <a:endParaRPr lang="en-US" sz="4800" b="1" dirty="0">
              <a:ln>
                <a:solidFill>
                  <a:sysClr val="windowText" lastClr="000000"/>
                </a:solidFill>
              </a:ln>
              <a:effectLst>
                <a:reflection blurRad="6350" stA="55000" endA="300" endPos="45500" dir="5400000" sy="-100000" algn="bl" rotWithShape="0"/>
              </a:effectLst>
              <a:latin typeface="Roboto Slab" charset="0"/>
              <a:cs typeface="Roboto Slab" charset="0"/>
            </a:endParaRPr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391795" y="1283970"/>
            <a:ext cx="12042140" cy="5940425"/>
          </a:xfrm>
        </p:spPr>
        <p:txBody>
          <a:bodyPr>
            <a:normAutofit/>
          </a:bodyPr>
          <a:lstStyle/>
          <a:p>
            <a:r>
              <a:rPr lang="en-US" sz="2000" dirty="0"/>
              <a:t>Facebook : https://www.facebook.com/m3lomatthephone</a:t>
            </a:r>
            <a:endParaRPr lang="en-US" sz="2000" dirty="0"/>
          </a:p>
          <a:p>
            <a:r>
              <a:rPr lang="en-US" sz="2000" dirty="0"/>
              <a:t>My YouTube Chanel : https://www.youtube.com/c/m3lomatthephone</a:t>
            </a:r>
            <a:endParaRPr lang="en-US" sz="2000" dirty="0"/>
          </a:p>
          <a:p>
            <a:r>
              <a:rPr lang="en-US" sz="2000" dirty="0"/>
              <a:t>M3lomat the phone 2 :</a:t>
            </a:r>
            <a:r>
              <a:rPr lang="en-US" altLang="en-US" sz="2000" dirty="0"/>
              <a:t> </a:t>
            </a:r>
            <a:r>
              <a:rPr lang="en-US" sz="2000" dirty="0"/>
              <a:t>https://www.youtube.com/channel/UCixopZbFBzdYKk2qsZLsRCA</a:t>
            </a:r>
            <a:endParaRPr lang="en-US" sz="2000" dirty="0"/>
          </a:p>
          <a:p>
            <a:r>
              <a:rPr lang="en-US" sz="2000" dirty="0"/>
              <a:t>M3lomat  Electric : https://www.youtube.com/channel/UCGnXhX2E_MaGYOY8kyOowbQ</a:t>
            </a:r>
            <a:endParaRPr lang="en-US" sz="2000" dirty="0"/>
          </a:p>
          <a:p>
            <a:r>
              <a:rPr lang="en-US" sz="2000" dirty="0"/>
              <a:t>Instagram : https://instagram.com/mena.m.rushdy?igshid=1xg5sxvjtek7i</a:t>
            </a:r>
            <a:endParaRPr lang="en-US" sz="2000" dirty="0"/>
          </a:p>
          <a:p>
            <a:r>
              <a:rPr lang="en-US" sz="2000" dirty="0"/>
              <a:t>LinkedIn : https://www.linkedin.com/in/mina-magdy-38362b1b6/</a:t>
            </a:r>
            <a:endParaRPr lang="en-US" sz="2000" dirty="0"/>
          </a:p>
          <a:p>
            <a:r>
              <a:rPr lang="en-US" sz="2000" dirty="0"/>
              <a:t>Facebook Group : https://www.facebook.com/groups/391033085092937</a:t>
            </a:r>
            <a:endParaRPr lang="en-US" sz="2000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false">
        <p14:reveal thruBlk="1"/>
      </p:transition>
    </mc:Choice>
    <mc:Fallback>
      <p:transition spd="slow" advClick="false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true" noChangeAspect="true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112" y="0"/>
            <a:ext cx="12188825" cy="7162799"/>
          </a:xfr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58750"/>
            <a:ext cx="8735060" cy="89535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744855" y="876300"/>
            <a:ext cx="11998960" cy="5105400"/>
          </a:xfrm>
        </p:spPr>
        <p:txBody>
          <a:bodyPr>
            <a:normAutofit/>
          </a:bodyPr>
          <a:lstStyle/>
          <a:p>
            <a:pPr algn="l"/>
            <a:r>
              <a:rPr lang="" altLang="en-US" sz="2400" cap="none" dirty="0"/>
              <a:t>                                     </a:t>
            </a:r>
            <a:r>
              <a:rPr lang="en-US" altLang="en-US" sz="2400" cap="none" dirty="0"/>
              <a:t>&lt;Part 1&gt;</a:t>
            </a:r>
            <a:endParaRPr lang="en-US" altLang="en-US" sz="2400" cap="none" dirty="0"/>
          </a:p>
          <a:p>
            <a:pPr algn="l"/>
            <a:r>
              <a:rPr lang="en-US" altLang="en-US" sz="2000" cap="none" dirty="0"/>
              <a:t>LINUX UPDATEING</a:t>
            </a:r>
            <a:r>
              <a:rPr lang="en-US" altLang="en-US" sz="2400" cap="none" dirty="0"/>
              <a:t> </a:t>
            </a:r>
            <a:endParaRPr lang="en-US" sz="2400" cap="none" dirty="0"/>
          </a:p>
          <a:p>
            <a:endParaRPr lang="en-US" sz="2400" cap="none" dirty="0"/>
          </a:p>
          <a:p>
            <a:pPr marL="457200" indent="-457200">
              <a:buFont typeface="+mj-lt"/>
              <a:buAutoNum type="arabicPeriod"/>
            </a:pPr>
            <a:r>
              <a:rPr lang="en-US" altLang="en-US" sz="2400" cap="none" dirty="0"/>
              <a:t>sudo apt update | Connect with Linux servers &amp; show update </a:t>
            </a: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r>
              <a:rPr lang="en-US" altLang="en-US" sz="2400" cap="none" dirty="0"/>
              <a:t>sudo apt upgrade | Switch the old bundle to the new one</a:t>
            </a: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r>
              <a:rPr lang="en-US" altLang="en-US" sz="2400" cap="none" dirty="0"/>
              <a:t>sudo apt full-upgrade | upgradeing Thems &amp; GUI &amp; Icons</a:t>
            </a: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r>
              <a:rPr lang="en-US" altLang="en-US" sz="2400" cap="none" dirty="0"/>
              <a:t>sudo apt apt update | sudo apt full-upgrade           1&amp;2</a:t>
            </a: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r>
              <a:rPr lang="en-US" altLang="en-US" sz="2400" cap="none" dirty="0"/>
              <a:t>sudo apt autoremove | Deletion of old files after updating</a:t>
            </a: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endParaRPr lang="en-US" altLang="en-US" sz="2400" cap="none" dirty="0"/>
          </a:p>
          <a:p>
            <a:pPr marL="457200" indent="-457200">
              <a:buFont typeface="+mj-lt"/>
              <a:buAutoNum type="arabicPeriod"/>
            </a:pPr>
            <a:r>
              <a:rPr lang="en-US" altLang="en-US" sz="2400" cap="none" dirty="0"/>
              <a:t>sudo apt search | earching for a specific package inside the Linux repositories</a:t>
            </a:r>
            <a:endParaRPr lang="en-US" altLang="en-US" sz="2400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58750"/>
            <a:ext cx="8735060" cy="89535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2</a:t>
            </a:r>
            <a:r>
              <a:rPr lang="en-US" cap="none" dirty="0"/>
              <a:t>&gt;</a:t>
            </a:r>
            <a:endParaRPr lang="en-US" cap="none" dirty="0"/>
          </a:p>
          <a:p>
            <a:pPr algn="l"/>
            <a:r>
              <a:rPr lang="en-US" sz="2000" cap="none" dirty="0">
                <a:sym typeface="+mn-ea"/>
              </a:rPr>
              <a:t>F</a:t>
            </a:r>
            <a:r>
              <a:rPr lang="en-US" altLang="en-US" sz="2000" cap="none" dirty="0">
                <a:sym typeface="+mn-ea"/>
              </a:rPr>
              <a:t>ILES</a:t>
            </a:r>
            <a:r>
              <a:rPr lang="en-US" sz="2000" cap="none" dirty="0">
                <a:sym typeface="+mn-ea"/>
              </a:rPr>
              <a:t> &amp; N</a:t>
            </a:r>
            <a:r>
              <a:rPr lang="en-US" altLang="en-US" sz="2000" cap="none" dirty="0">
                <a:sym typeface="+mn-ea"/>
              </a:rPr>
              <a:t>AVIGATING</a:t>
            </a:r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ls       | List Files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ls –l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ls –al 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cd     | To move between files | Change Directory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>
                <a:sym typeface="+mn-ea"/>
              </a:rPr>
              <a:t>cd DIR NAME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cd ..</a:t>
            </a:r>
            <a:endParaRPr lang="en-US" sz="2000" cap="none" dirty="0"/>
          </a:p>
          <a:p>
            <a:pPr>
              <a:buFont typeface="+mj-lt"/>
            </a:pPr>
            <a:endParaRPr lang="en-US" sz="2000" cap="none" dirty="0"/>
          </a:p>
          <a:p>
            <a:endParaRPr lang="en-US" sz="2000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59385"/>
            <a:ext cx="8704580" cy="89471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486400"/>
          </a:xfrm>
        </p:spPr>
        <p:txBody>
          <a:bodyPr>
            <a:normAutofit fontScale="90000" lnSpcReduction="1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2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>
                <a:sym typeface="+mn-ea"/>
              </a:rPr>
              <a:t>F</a:t>
            </a:r>
            <a:r>
              <a:rPr lang="en-US" altLang="en-US" sz="2000" cap="none" dirty="0">
                <a:sym typeface="+mn-ea"/>
              </a:rPr>
              <a:t>ILES</a:t>
            </a:r>
            <a:r>
              <a:rPr lang="en-US" sz="2000" cap="none" dirty="0">
                <a:sym typeface="+mn-ea"/>
              </a:rPr>
              <a:t> &amp; N</a:t>
            </a:r>
            <a:r>
              <a:rPr lang="en-US" altLang="en-US" sz="2000" cap="none" dirty="0">
                <a:sym typeface="+mn-ea"/>
              </a:rPr>
              <a:t>AVIGATING</a:t>
            </a:r>
            <a:r>
              <a:rPr lang="en-US" sz="2000" cap="none" dirty="0">
                <a:sym typeface="+mn-ea"/>
              </a:rPr>
              <a:t> </a:t>
            </a:r>
            <a:endParaRPr lang="en-US" sz="2000" cap="none" dirty="0"/>
          </a:p>
          <a:p>
            <a:endParaRPr lang="en-US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pwd | print word directory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mkdir NEW FILE NAME | make directory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rm dir FILE NAME | delete file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rm –f | fore delete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rm –rf | delete directory file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manually Options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cap="none" dirty="0"/>
              <a:t>man ls  </a:t>
            </a:r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endParaRPr lang="en-US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wipe/>
      </p:transition>
    </mc:Choice>
    <mc:Fallback>
      <p:transition spd="slow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-10160"/>
            <a:ext cx="8735060" cy="92456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 fontScale="90000" lnSpcReduction="1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2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/>
              <a:t> </a:t>
            </a:r>
            <a:r>
              <a:rPr lang="en-US" sz="2000" cap="none" dirty="0">
                <a:sym typeface="+mn-ea"/>
              </a:rPr>
              <a:t>F</a:t>
            </a:r>
            <a:r>
              <a:rPr lang="en-US" altLang="en-US" sz="2000" cap="none" dirty="0">
                <a:sym typeface="+mn-ea"/>
              </a:rPr>
              <a:t>ILES</a:t>
            </a:r>
            <a:r>
              <a:rPr lang="en-US" sz="2000" cap="none" dirty="0">
                <a:sym typeface="+mn-ea"/>
              </a:rPr>
              <a:t> &amp; N</a:t>
            </a:r>
            <a:r>
              <a:rPr lang="en-US" altLang="en-US" sz="2000" cap="none" dirty="0">
                <a:sym typeface="+mn-ea"/>
              </a:rPr>
              <a:t>AVIGATING</a:t>
            </a:r>
            <a:r>
              <a:rPr lang="en-US" sz="2000" cap="none" dirty="0">
                <a:sym typeface="+mn-ea"/>
              </a:rPr>
              <a:t> </a:t>
            </a:r>
            <a:endParaRPr lang="en-US" sz="2000" cap="none" dirty="0"/>
          </a:p>
          <a:p>
            <a:endParaRPr lang="en-US" sz="2000" cap="none" dirty="0"/>
          </a:p>
          <a:p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tail | show top 10 lines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wc  | 18 18 94 M3LOMAT.TXT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r>
              <a:rPr lang="en-US" sz="2000" dirty="0"/>
              <a:t>	</a:t>
            </a:r>
            <a:endParaRPr lang="en-US" sz="2000" dirty="0"/>
          </a:p>
          <a:p>
            <a:endParaRPr lang="en-US" sz="2000" dirty="0"/>
          </a:p>
          <a:p>
            <a:r>
              <a:rPr lang="en-US" altLang="en-US" sz="2000" dirty="0"/>
              <a:t>                                        </a:t>
            </a:r>
            <a:r>
              <a:rPr lang="en-US" sz="2000" dirty="0"/>
              <a:t>&lt;Grep</a:t>
            </a:r>
            <a:r>
              <a:rPr lang="en-US" sz="2000" cap="none" dirty="0"/>
              <a:t>&gt;  </a:t>
            </a:r>
            <a:endParaRPr lang="en-US" sz="2000" cap="none" dirty="0"/>
          </a:p>
          <a:p>
            <a:endParaRPr lang="en-US" sz="2000" cap="none" dirty="0"/>
          </a:p>
          <a:p>
            <a:r>
              <a:rPr lang="en-US" sz="2000" cap="none" dirty="0"/>
              <a:t> </a:t>
            </a:r>
            <a:endParaRPr lang="en-US" sz="2000" cap="none" dirty="0"/>
          </a:p>
          <a:p>
            <a:r>
              <a:rPr lang="en-US" sz="2000" cap="none" dirty="0"/>
              <a:t>gerp, egrep, fgrep, rgrep – print lines that match </a:t>
            </a:r>
            <a:endParaRPr lang="en-US" sz="2000" dirty="0"/>
          </a:p>
          <a:p>
            <a:endParaRPr lang="en-US" sz="2000" cap="none" dirty="0"/>
          </a:p>
          <a:p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cat M3LOMAT.TXT | grep “WORD”</a:t>
            </a: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endParaRPr lang="en-US" sz="20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000" cap="none" dirty="0"/>
              <a:t>man grep</a:t>
            </a:r>
            <a:endParaRPr lang="en-US" sz="2000" cap="none" dirty="0"/>
          </a:p>
          <a:p>
            <a:endParaRPr lang="en-US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14300"/>
            <a:ext cx="8735060" cy="93980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 fontScale="90000"/>
          </a:bodyPr>
          <a:lstStyle/>
          <a:p>
            <a:pPr algn="ctr"/>
            <a:r>
              <a:rPr lang="en-US" cap="none" dirty="0"/>
              <a:t>&lt;Part </a:t>
            </a:r>
            <a:r>
              <a:rPr lang="en-US" altLang="en-US" cap="none" dirty="0"/>
              <a:t>2</a:t>
            </a:r>
            <a:r>
              <a:rPr lang="en-US" cap="none" dirty="0"/>
              <a:t>&gt;</a:t>
            </a:r>
            <a:endParaRPr lang="en-US" cap="none" dirty="0"/>
          </a:p>
          <a:p>
            <a:r>
              <a:rPr lang="en-US" sz="2000" cap="none" dirty="0"/>
              <a:t>F</a:t>
            </a:r>
            <a:r>
              <a:rPr lang="en-US" altLang="en-US" sz="2000" cap="none" dirty="0"/>
              <a:t>ILES</a:t>
            </a:r>
            <a:r>
              <a:rPr lang="en-US" sz="2000" cap="none" dirty="0"/>
              <a:t> &amp; N</a:t>
            </a:r>
            <a:r>
              <a:rPr lang="en-US" altLang="en-US" sz="2000" cap="none" dirty="0"/>
              <a:t>AVIGATING</a:t>
            </a:r>
            <a:r>
              <a:rPr lang="en-US" sz="2000" cap="none" dirty="0"/>
              <a:t> </a:t>
            </a:r>
            <a:endParaRPr lang="en-US" sz="2000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cp | copy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cp                 FILE1 To FILE2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mv | move 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mv                FILE1 To FILE2 | To Move Files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mv                FILE1 To FILEE | To Rename File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touch | Create New text File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cat | To open Text File 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>
              <a:buFont typeface="+mj-lt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624965" y="159385"/>
            <a:ext cx="8719820" cy="89471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dirty="0"/>
              <a:t>  </a:t>
            </a:r>
            <a:r>
              <a:rPr lang="en-US" dirty="0"/>
              <a:t>| Basic Linux Commands |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015018" y="914400"/>
            <a:ext cx="9955637" cy="5105400"/>
          </a:xfrm>
        </p:spPr>
        <p:txBody>
          <a:bodyPr>
            <a:normAutofit/>
          </a:bodyPr>
          <a:lstStyle/>
          <a:p>
            <a:pPr algn="ctr"/>
            <a:r>
              <a:rPr lang="en-US" sz="2400" cap="none" dirty="0"/>
              <a:t>&lt;Part </a:t>
            </a:r>
            <a:r>
              <a:rPr lang="en-US" altLang="en-US" sz="2400" cap="none" dirty="0"/>
              <a:t>3</a:t>
            </a:r>
            <a:r>
              <a:rPr lang="en-US" sz="2400" cap="none" dirty="0"/>
              <a:t>&gt;</a:t>
            </a:r>
            <a:endParaRPr lang="en-US" sz="2400" cap="none" dirty="0"/>
          </a:p>
          <a:p>
            <a:r>
              <a:rPr lang="en-US" altLang="en-US" sz="2000" cap="none" dirty="0"/>
              <a:t>NETWORKING</a:t>
            </a:r>
            <a:r>
              <a:rPr lang="en-US" sz="2000" cap="none" dirty="0"/>
              <a:t> </a:t>
            </a:r>
            <a:endParaRPr lang="en-US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ping HOST | ping host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r>
              <a:rPr lang="en-US" sz="2400" cap="none" dirty="0"/>
              <a:t>whois DNS | get whois for domain</a:t>
            </a:r>
            <a:endParaRPr lang="en-US" sz="2400" cap="none" dirty="0"/>
          </a:p>
          <a:p>
            <a:pPr>
              <a:buFont typeface="+mj-lt"/>
            </a:pPr>
            <a:r>
              <a:rPr lang="en-US" sz="2400" cap="none" dirty="0"/>
              <a:t> </a:t>
            </a:r>
            <a:endParaRPr lang="en-US" sz="2400" cap="none" dirty="0"/>
          </a:p>
          <a:p>
            <a:pPr>
              <a:buFont typeface="+mj-lt"/>
            </a:pPr>
            <a:r>
              <a:rPr lang="en-US" altLang="en-US" sz="2400" cap="none" dirty="0"/>
              <a:t>3. </a:t>
            </a:r>
            <a:r>
              <a:rPr lang="en-US" sz="2400" cap="none" dirty="0"/>
              <a:t>dig DNS | get DNS for domain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>
              <a:buFont typeface="+mj-lt"/>
            </a:pPr>
            <a:r>
              <a:rPr lang="en-US" altLang="en-US" sz="2400" cap="none" dirty="0"/>
              <a:t>4. </a:t>
            </a:r>
            <a:r>
              <a:rPr lang="en-US" sz="2400" cap="none" dirty="0"/>
              <a:t>dig –x HOST | reserve lookup host 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>
              <a:buFont typeface="+mj-lt"/>
            </a:pPr>
            <a:r>
              <a:rPr lang="en-US" altLang="en-US" sz="2400" cap="none" dirty="0"/>
              <a:t>4. </a:t>
            </a:r>
            <a:r>
              <a:rPr lang="en-US" sz="2400" cap="none" dirty="0"/>
              <a:t>wget FILE | download file </a:t>
            </a:r>
            <a:endParaRPr lang="en-US" sz="2400" cap="none" dirty="0"/>
          </a:p>
          <a:p>
            <a:pPr marL="514350" indent="-514350">
              <a:buFont typeface="+mj-lt"/>
              <a:buAutoNum type="arabicPeriod"/>
            </a:pPr>
            <a:endParaRPr lang="en-US" sz="2400" cap="none" dirty="0"/>
          </a:p>
          <a:p>
            <a:pPr>
              <a:buFont typeface="+mj-lt"/>
            </a:pPr>
            <a:r>
              <a:rPr lang="en-US" altLang="en-US" sz="2400" cap="none" dirty="0"/>
              <a:t>5. </a:t>
            </a:r>
            <a:r>
              <a:rPr lang="en-US" sz="2400" cap="none" dirty="0"/>
              <a:t>wget -r URL | download file from url</a:t>
            </a:r>
            <a:endParaRPr lang="en-US" sz="2400" cap="none" dirty="0"/>
          </a:p>
          <a:p>
            <a:pPr>
              <a:buFont typeface="+mj-lt"/>
            </a:pPr>
            <a:endParaRPr lang="en-US" cap="none" dirty="0"/>
          </a:p>
          <a:p>
            <a:pPr algn="ctr"/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endParaRPr lang="en-US" cap="none" dirty="0"/>
          </a:p>
          <a:p>
            <a:pPr marL="514350" indent="-514350">
              <a:buFont typeface="+mj-lt"/>
              <a:buAutoNum type="arabicPeriod"/>
            </a:pPr>
            <a:endParaRPr lang="en-US" cap="non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true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true"/>
        </a:gradFill>
        <a:gradFill rotWithShape="true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false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false"/>
        </a:gradFill>
        <a:gradFill rotWithShape="true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false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true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true"/>
        </a:gradFill>
        <a:gradFill rotWithShape="true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false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false"/>
        </a:gradFill>
        <a:gradFill rotWithShape="true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true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true"/>
        </a:gradFill>
        <a:gradFill rotWithShape="true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false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false"/>
        </a:gradFill>
        <a:gradFill rotWithShape="true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0</TotalTime>
  <Words>4793</Words>
  <Application>WPS Presentation</Application>
  <PresentationFormat>Custom</PresentationFormat>
  <Paragraphs>409</Paragraphs>
  <Slides>24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1" baseType="lpstr">
      <vt:lpstr>Arial</vt:lpstr>
      <vt:lpstr>SimSun</vt:lpstr>
      <vt:lpstr>Wingdings</vt:lpstr>
      <vt:lpstr>Nimbus Roman No9 L</vt:lpstr>
      <vt:lpstr>Rockwell</vt:lpstr>
      <vt:lpstr>Bitstream Vera Serif</vt:lpstr>
      <vt:lpstr>Tahoma</vt:lpstr>
      <vt:lpstr>Showcard Gothic</vt:lpstr>
      <vt:lpstr>Roboto Slab</vt:lpstr>
      <vt:lpstr>Calibri</vt:lpstr>
      <vt:lpstr>DejaVu Sans</vt:lpstr>
      <vt:lpstr>微软雅黑</vt:lpstr>
      <vt:lpstr>Droid Sans Fallback</vt:lpstr>
      <vt:lpstr>Arial Unicode MS</vt:lpstr>
      <vt:lpstr>FontAwesome</vt:lpstr>
      <vt:lpstr>Bitstream Vera Sans</vt:lpstr>
      <vt:lpstr>Tech 16x9</vt:lpstr>
      <vt:lpstr>&lt;Mina Magdy&gt;</vt:lpstr>
      <vt:lpstr>&lt;Linux Environment&gt; &lt;env&gt;</vt:lpstr>
      <vt:lpstr>PowerPoint 演示文稿</vt:lpstr>
      <vt:lpstr>  | Basic Linux Commands |</vt:lpstr>
      <vt:lpstr>  | Basic Linux Commands |</vt:lpstr>
      <vt:lpstr>  | Basic Linux Commands |</vt:lpstr>
      <vt:lpstr>  | Basic Linux Commands |</vt:lpstr>
      <vt:lpstr>  | Basic Linux Commands |</vt:lpstr>
      <vt:lpstr>  | Basic Linux Commands |</vt:lpstr>
      <vt:lpstr>  | Basic Linux Commands |</vt:lpstr>
      <vt:lpstr>  | Basic Linux Commands |</vt:lpstr>
      <vt:lpstr>  | Basic Linux Commands |</vt:lpstr>
      <vt:lpstr>  | Basic Linux Commands |</vt:lpstr>
      <vt:lpstr>  | Basic Linux Commands |</vt:lpstr>
      <vt:lpstr>  | Basic Linux Commands |</vt:lpstr>
      <vt:lpstr>  | Basic Linux Commands |</vt:lpstr>
      <vt:lpstr>| Basic Linux Commands |</vt:lpstr>
      <vt:lpstr>PowerPoint 演示文稿</vt:lpstr>
      <vt:lpstr>  | Basic Linux Commands |</vt:lpstr>
      <vt:lpstr>| Basic Linux Commands |</vt:lpstr>
      <vt:lpstr>  | Basic Linux Commands |</vt:lpstr>
      <vt:lpstr>|Final Result|</vt:lpstr>
      <vt:lpstr> </vt:lpstr>
      <vt:lpstr>You can Ask Me ON ?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&lt;Mina Magdy&gt;</dc:title>
  <dc:creator>Mina</dc:creator>
  <cp:lastModifiedBy>m3lomat</cp:lastModifiedBy>
  <cp:revision>42</cp:revision>
  <dcterms:created xsi:type="dcterms:W3CDTF">2021-05-25T23:32:03Z</dcterms:created>
  <dcterms:modified xsi:type="dcterms:W3CDTF">2021-05-25T23:32:03Z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  <property fmtid="{D5CDD505-2E9C-101B-9397-08002B2CF9AE}" pid="8" name="KSOProductBuildVer">
    <vt:lpwstr>1033-11.1.0.10161</vt:lpwstr>
  </property>
</Properties>
</file>

<file path=docProps/thumbnail.jpeg>
</file>